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5"/>
  </p:notesMasterIdLst>
  <p:sldIdLst>
    <p:sldId id="273" r:id="rId2"/>
    <p:sldId id="275" r:id="rId3"/>
    <p:sldId id="274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irce Light"/>
        <a:ea typeface="Circe Light"/>
        <a:cs typeface="Circe Light"/>
        <a:sym typeface="Circe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irce Light"/>
          <a:ea typeface="Circe Light"/>
          <a:cs typeface="Circe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E7"/>
          </a:solidFill>
        </a:fill>
      </a:tcStyle>
    </a:wholeTbl>
    <a:band2H>
      <a:tcTxStyle/>
      <a:tcStyle>
        <a:tcBdr/>
        <a:fill>
          <a:solidFill>
            <a:srgbClr val="E7EA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irce Light"/>
          <a:ea typeface="Circe Light"/>
          <a:cs typeface="Circe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ACA"/>
          </a:solidFill>
        </a:fill>
      </a:tcStyle>
    </a:wholeTbl>
    <a:band2H>
      <a:tcTxStyle/>
      <a:tcStyle>
        <a:tcBdr/>
        <a:fill>
          <a:solidFill>
            <a:srgbClr val="E8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irce Light"/>
          <a:ea typeface="Circe Light"/>
          <a:cs typeface="Circe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4CCE9"/>
          </a:solidFill>
        </a:fill>
      </a:tcStyle>
    </a:wholeTbl>
    <a:band2H>
      <a:tcTxStyle/>
      <a:tcStyle>
        <a:tcBdr/>
        <a:fill>
          <a:solidFill>
            <a:srgbClr val="F2E7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irce Light"/>
          <a:ea typeface="Circe Light"/>
          <a:cs typeface="Circe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irce Light"/>
          <a:ea typeface="Circe Light"/>
          <a:cs typeface="Circe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irce Light"/>
          <a:ea typeface="Circe Light"/>
          <a:cs typeface="Circe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>
        <p:scale>
          <a:sx n="60" d="100"/>
          <a:sy n="60" d="100"/>
        </p:scale>
        <p:origin x="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0029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Circ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o-RO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494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192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528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544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902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888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240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06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1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879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04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3F47E-0F58-FD4D-83AF-F47489615B6F}" type="datetimeFigureOut">
              <a:rPr lang="en-US" smtClean="0"/>
              <a:t>1/29/19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76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0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06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29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Circe"/>
        <a:ea typeface="Circe"/>
        <a:cs typeface="Circe"/>
      </a:majorFont>
      <a:minorFont>
        <a:latin typeface="Circe"/>
        <a:ea typeface="Circe"/>
        <a:cs typeface="Circe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irce Light"/>
            <a:ea typeface="Circe Light"/>
            <a:cs typeface="Circe Light"/>
            <a:sym typeface="Circ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irce Light"/>
            <a:ea typeface="Circe Light"/>
            <a:cs typeface="Circe Light"/>
            <a:sym typeface="Circ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0</Words>
  <Application>Microsoft Macintosh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Calibri</vt:lpstr>
      <vt:lpstr>Calibri Light</vt:lpstr>
      <vt:lpstr>Circe</vt:lpstr>
      <vt:lpstr>Circe Light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Valentina Lupulciuc</dc:creator>
  <cp:lastModifiedBy>Microsoft Office User</cp:lastModifiedBy>
  <cp:revision>25</cp:revision>
  <dcterms:modified xsi:type="dcterms:W3CDTF">2019-01-29T14:45:07Z</dcterms:modified>
</cp:coreProperties>
</file>