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5"/>
  </p:notesMasterIdLst>
  <p:sldIdLst>
    <p:sldId id="273" r:id="rId2"/>
    <p:sldId id="275" r:id="rId3"/>
    <p:sldId id="274" r:id="rId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1pPr>
    <a:lvl2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2pPr>
    <a:lvl3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3pPr>
    <a:lvl4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4pPr>
    <a:lvl5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5pPr>
    <a:lvl6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6pPr>
    <a:lvl7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7pPr>
    <a:lvl8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8pPr>
    <a:lvl9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56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irce Light"/>
        <a:ea typeface="Circe Light"/>
        <a:cs typeface="Circe Light"/>
        <a:sym typeface="Circe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irce Light"/>
          <a:ea typeface="Circe Light"/>
          <a:cs typeface="Circe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E7"/>
          </a:solidFill>
        </a:fill>
      </a:tcStyle>
    </a:wholeTbl>
    <a:band2H>
      <a:tcTxStyle/>
      <a:tcStyle>
        <a:tcBdr/>
        <a:fill>
          <a:solidFill>
            <a:srgbClr val="E7EA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irce Light"/>
          <a:ea typeface="Circe Light"/>
          <a:cs typeface="Circe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ACA"/>
          </a:solidFill>
        </a:fill>
      </a:tcStyle>
    </a:wholeTbl>
    <a:band2H>
      <a:tcTxStyle/>
      <a:tcStyle>
        <a:tcBdr/>
        <a:fill>
          <a:solidFill>
            <a:srgbClr val="E8ED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irce Light"/>
          <a:ea typeface="Circe Light"/>
          <a:cs typeface="Circe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CCE9"/>
          </a:solidFill>
        </a:fill>
      </a:tcStyle>
    </a:wholeTbl>
    <a:band2H>
      <a:tcTxStyle/>
      <a:tcStyle>
        <a:tcBdr/>
        <a:fill>
          <a:solidFill>
            <a:srgbClr val="F2E7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irce Light"/>
          <a:ea typeface="Circe Light"/>
          <a:cs typeface="Circe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irce Light"/>
          <a:ea typeface="Circe Light"/>
          <a:cs typeface="Circe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irce Light"/>
          <a:ea typeface="Circe Light"/>
          <a:cs typeface="Circ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>
        <p:scale>
          <a:sx n="60" d="100"/>
          <a:sy n="60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04" name="Shape 20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000290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Circ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ro-RO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6494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192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9800" y="730250"/>
            <a:ext cx="5257800" cy="1162367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730250"/>
            <a:ext cx="15468600" cy="1162367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528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05449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700" y="3419477"/>
            <a:ext cx="21031200" cy="5705474"/>
          </a:xfrm>
        </p:spPr>
        <p:txBody>
          <a:bodyPr anchor="b"/>
          <a:lstStyle>
            <a:lvl1pPr>
              <a:defRPr sz="1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700" y="9178927"/>
            <a:ext cx="21031200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400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02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3651250"/>
            <a:ext cx="10363200" cy="87026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4400" y="3651250"/>
            <a:ext cx="10363200" cy="87026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28887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730251"/>
            <a:ext cx="21031200" cy="265112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577" y="3362326"/>
            <a:ext cx="10315574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577" y="5010150"/>
            <a:ext cx="10315574" cy="7369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4400" y="3362326"/>
            <a:ext cx="10366376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4400" y="5010150"/>
            <a:ext cx="10366376" cy="7369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8240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8069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12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879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7" y="914400"/>
            <a:ext cx="7864474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366376" y="1974851"/>
            <a:ext cx="12344400" cy="974725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7" y="4114800"/>
            <a:ext cx="7864474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400" indent="0">
              <a:buNone/>
              <a:defRPr sz="2800"/>
            </a:lvl2pPr>
            <a:lvl3pPr marL="1828800" indent="0">
              <a:buNone/>
              <a:defRPr sz="2400"/>
            </a:lvl3pPr>
            <a:lvl4pPr marL="2743200" indent="0">
              <a:buNone/>
              <a:defRPr sz="2000"/>
            </a:lvl4pPr>
            <a:lvl5pPr marL="3657600" indent="0">
              <a:buNone/>
              <a:defRPr sz="2000"/>
            </a:lvl5pPr>
            <a:lvl6pPr marL="4572000" indent="0">
              <a:buNone/>
              <a:defRPr sz="2000"/>
            </a:lvl6pPr>
            <a:lvl7pPr marL="5486400" indent="0">
              <a:buNone/>
              <a:defRPr sz="2000"/>
            </a:lvl7pPr>
            <a:lvl8pPr marL="6400800" indent="0">
              <a:buNone/>
              <a:defRPr sz="2000"/>
            </a:lvl8pPr>
            <a:lvl9pPr marL="7315200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046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0" y="730251"/>
            <a:ext cx="2103120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400" y="3651250"/>
            <a:ext cx="2103120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Click to edit Master text styles</a:t>
            </a:r>
          </a:p>
          <a:p>
            <a:pPr lvl="1"/>
            <a:r>
              <a:rPr lang="ro-RO" smtClean="0"/>
              <a:t>Second level</a:t>
            </a:r>
          </a:p>
          <a:p>
            <a:pPr lvl="2"/>
            <a:r>
              <a:rPr lang="ro-RO" smtClean="0"/>
              <a:t>Third level</a:t>
            </a:r>
          </a:p>
          <a:p>
            <a:pPr lvl="3"/>
            <a:r>
              <a:rPr lang="ro-RO" smtClean="0"/>
              <a:t>Fourth level</a:t>
            </a:r>
          </a:p>
          <a:p>
            <a:pPr lvl="4"/>
            <a:r>
              <a:rPr lang="ro-RO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4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3F47E-0F58-FD4D-83AF-F47489615B6F}" type="datetimeFigureOut">
              <a:rPr lang="en-US" smtClean="0"/>
              <a:t>1/29/19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7200" y="12712701"/>
            <a:ext cx="82296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1200" y="12712701"/>
            <a:ext cx="54864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0176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1828800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828800" rtl="0" eaLnBrk="1" latinLnBrk="0" hangingPunct="1">
        <a:lnSpc>
          <a:spcPct val="90000"/>
        </a:lnSpc>
        <a:spcBef>
          <a:spcPts val="2000"/>
        </a:spcBef>
        <a:buFont typeface="Arial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1026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2063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929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ew_Template1">
  <a:themeElements>
    <a:clrScheme name="New_Template1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B6BBC"/>
      </a:accent1>
      <a:accent2>
        <a:srgbClr val="42AAC9"/>
      </a:accent2>
      <a:accent3>
        <a:srgbClr val="518C15"/>
      </a:accent3>
      <a:accent4>
        <a:srgbClr val="DE9000"/>
      </a:accent4>
      <a:accent5>
        <a:srgbClr val="DB2800"/>
      </a:accent5>
      <a:accent6>
        <a:srgbClr val="B130C2"/>
      </a:accent6>
      <a:hlink>
        <a:srgbClr val="0000FF"/>
      </a:hlink>
      <a:folHlink>
        <a:srgbClr val="FF00FF"/>
      </a:folHlink>
    </a:clrScheme>
    <a:fontScheme name="New_Template1">
      <a:majorFont>
        <a:latin typeface="Circe"/>
        <a:ea typeface="Circe"/>
        <a:cs typeface="Circe"/>
      </a:majorFont>
      <a:minorFont>
        <a:latin typeface="Circe"/>
        <a:ea typeface="Circe"/>
        <a:cs typeface="Circe"/>
      </a:minorFont>
    </a:fontScheme>
    <a:fmtScheme name="New_Templat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irce Light"/>
            <a:ea typeface="Circe Light"/>
            <a:cs typeface="Circe Light"/>
            <a:sym typeface="Circ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5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irce Light"/>
            <a:ea typeface="Circe Light"/>
            <a:cs typeface="Circe Light"/>
            <a:sym typeface="Circ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Circe</vt:lpstr>
      <vt:lpstr>Circe Light</vt:lpstr>
      <vt:lpstr>Arial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Valentina Lupulciuc</dc:creator>
  <cp:lastModifiedBy>Microsoft Office User</cp:lastModifiedBy>
  <cp:revision>25</cp:revision>
  <dcterms:modified xsi:type="dcterms:W3CDTF">2019-01-29T14:45:07Z</dcterms:modified>
</cp:coreProperties>
</file>